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</p:sldMasterIdLst>
  <p:notesMasterIdLst>
    <p:notesMasterId r:id="rId9"/>
  </p:notesMasterIdLst>
  <p:sldIdLst>
    <p:sldId id="256" r:id="rId3"/>
    <p:sldId id="257" r:id="rId4"/>
    <p:sldId id="262" r:id="rId5"/>
    <p:sldId id="263" r:id="rId6"/>
    <p:sldId id="258" r:id="rId7"/>
    <p:sldId id="260" r:id="rId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00CC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DCB08D-B457-4421-B2E2-7681312CBD9E}" type="doc">
      <dgm:prSet loTypeId="urn:microsoft.com/office/officeart/2005/8/layout/hierarchy2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55B8CBA6-AE00-4341-9640-A81E98CC76CD}">
      <dgm:prSet phldrT="[テキスト]" custT="1"/>
      <dgm:spPr/>
      <dgm:t>
        <a:bodyPr/>
        <a:lstStyle/>
        <a:p>
          <a:r>
            <a:rPr kumimoji="1" lang="ja-JP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部材の設計</a:t>
          </a:r>
          <a:endParaRPr kumimoji="1" lang="ja-JP" alt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FCDC07-4D94-4544-87B3-ECF7853A5A4C}" type="parTrans" cxnId="{96D8C504-0DD9-4DDF-86C9-D9C768AB1E96}">
      <dgm:prSet/>
      <dgm:spPr/>
      <dgm:t>
        <a:bodyPr/>
        <a:lstStyle/>
        <a:p>
          <a:endParaRPr kumimoji="1" lang="ja-JP" altLang="en-US"/>
        </a:p>
      </dgm:t>
    </dgm:pt>
    <dgm:pt modelId="{8B715AC7-9E77-40C2-A95C-AC51BC77EECE}" type="sibTrans" cxnId="{96D8C504-0DD9-4DDF-86C9-D9C768AB1E96}">
      <dgm:prSet/>
      <dgm:spPr/>
      <dgm:t>
        <a:bodyPr/>
        <a:lstStyle/>
        <a:p>
          <a:endParaRPr kumimoji="1" lang="ja-JP" altLang="en-US"/>
        </a:p>
      </dgm:t>
    </dgm:pt>
    <dgm:pt modelId="{64B71C3A-D973-419B-9769-EF7988A7E6E7}">
      <dgm:prSet phldrT="[テキスト]" custT="1"/>
      <dgm:spPr/>
      <dgm:t>
        <a:bodyPr/>
        <a:lstStyle/>
        <a:p>
          <a:r>
            <a:rPr kumimoji="1" lang="ja-JP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部材の作製</a:t>
          </a:r>
          <a:endParaRPr kumimoji="1" lang="ja-JP" alt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49B643-FB2B-4692-A04A-EC324AF78B42}" type="parTrans" cxnId="{43EC1B32-5F92-42D0-AA3F-9AC8E1178D52}">
      <dgm:prSet/>
      <dgm:spPr/>
      <dgm:t>
        <a:bodyPr/>
        <a:lstStyle/>
        <a:p>
          <a:endParaRPr kumimoji="1" lang="ja-JP" altLang="en-US"/>
        </a:p>
      </dgm:t>
    </dgm:pt>
    <dgm:pt modelId="{8F35E0E0-4513-4673-B4BE-A977EEBFEA30}" type="sibTrans" cxnId="{43EC1B32-5F92-42D0-AA3F-9AC8E1178D52}">
      <dgm:prSet/>
      <dgm:spPr/>
      <dgm:t>
        <a:bodyPr/>
        <a:lstStyle/>
        <a:p>
          <a:endParaRPr kumimoji="1" lang="ja-JP" altLang="en-US"/>
        </a:p>
      </dgm:t>
    </dgm:pt>
    <dgm:pt modelId="{10FAEDC6-6A47-4407-B9E0-4E63D5B64235}">
      <dgm:prSet phldrT="[テキスト]" custT="1"/>
      <dgm:spPr/>
      <dgm:t>
        <a:bodyPr/>
        <a:lstStyle/>
        <a:p>
          <a:r>
            <a:rPr kumimoji="1" lang="ja-JP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部材の載荷実験</a:t>
          </a:r>
          <a:endParaRPr kumimoji="1" lang="ja-JP" alt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A06635-6A3D-48B0-AA95-EE84FCF3786E}" type="parTrans" cxnId="{E0027D1D-1994-4094-AC04-199DC899D3C6}">
      <dgm:prSet/>
      <dgm:spPr/>
      <dgm:t>
        <a:bodyPr/>
        <a:lstStyle/>
        <a:p>
          <a:endParaRPr kumimoji="1" lang="ja-JP" altLang="en-US"/>
        </a:p>
      </dgm:t>
    </dgm:pt>
    <dgm:pt modelId="{9AA6834A-1F6A-4830-BDBA-C1E71EB19CA8}" type="sibTrans" cxnId="{E0027D1D-1994-4094-AC04-199DC899D3C6}">
      <dgm:prSet/>
      <dgm:spPr/>
      <dgm:t>
        <a:bodyPr/>
        <a:lstStyle/>
        <a:p>
          <a:endParaRPr kumimoji="1" lang="ja-JP" altLang="en-US"/>
        </a:p>
      </dgm:t>
    </dgm:pt>
    <dgm:pt modelId="{9B9BB19A-E3D6-4156-B3B8-189D45324182}">
      <dgm:prSet phldrT="[テキスト]" custT="1"/>
      <dgm:spPr/>
      <dgm:t>
        <a:bodyPr/>
        <a:lstStyle/>
        <a:p>
          <a:r>
            <a:rPr kumimoji="1" lang="ja-JP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パソコンでの計測と表示</a:t>
          </a:r>
          <a:endParaRPr kumimoji="1" lang="ja-JP" alt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C925D1-5653-416D-BA8F-97FC452F0056}" type="parTrans" cxnId="{693938F3-3466-479D-B305-3DE7B5389236}">
      <dgm:prSet/>
      <dgm:spPr/>
      <dgm:t>
        <a:bodyPr/>
        <a:lstStyle/>
        <a:p>
          <a:endParaRPr kumimoji="1" lang="ja-JP" altLang="en-US"/>
        </a:p>
      </dgm:t>
    </dgm:pt>
    <dgm:pt modelId="{A84E31A3-C49C-4065-899A-535164C8DDF7}" type="sibTrans" cxnId="{693938F3-3466-479D-B305-3DE7B5389236}">
      <dgm:prSet/>
      <dgm:spPr/>
      <dgm:t>
        <a:bodyPr/>
        <a:lstStyle/>
        <a:p>
          <a:endParaRPr kumimoji="1" lang="ja-JP" altLang="en-US"/>
        </a:p>
      </dgm:t>
    </dgm:pt>
    <dgm:pt modelId="{93CFEBB8-4748-45F0-91F6-2067EF278D60}" type="pres">
      <dgm:prSet presAssocID="{78DCB08D-B457-4421-B2E2-7681312CBD9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0A4BBA5-1375-48A4-9D96-2DCDF45823ED}" type="pres">
      <dgm:prSet presAssocID="{55B8CBA6-AE00-4341-9640-A81E98CC76CD}" presName="root1" presStyleCnt="0"/>
      <dgm:spPr/>
    </dgm:pt>
    <dgm:pt modelId="{DB24B6D4-9BEA-4348-A106-080EFB20D4FE}" type="pres">
      <dgm:prSet presAssocID="{55B8CBA6-AE00-4341-9640-A81E98CC76CD}" presName="LevelOneTextNode" presStyleLbl="node0" presStyleIdx="0" presStyleCnt="4" custLinFactNeighborX="-69943" custLinFactNeighborY="-109">
        <dgm:presLayoutVars>
          <dgm:chPref val="3"/>
        </dgm:presLayoutVars>
      </dgm:prSet>
      <dgm:spPr/>
    </dgm:pt>
    <dgm:pt modelId="{78D22A69-707A-423A-8974-3AB2C0F78283}" type="pres">
      <dgm:prSet presAssocID="{55B8CBA6-AE00-4341-9640-A81E98CC76CD}" presName="level2hierChild" presStyleCnt="0"/>
      <dgm:spPr/>
    </dgm:pt>
    <dgm:pt modelId="{936B9226-0787-48BD-B221-E35514C71F3B}" type="pres">
      <dgm:prSet presAssocID="{64B71C3A-D973-419B-9769-EF7988A7E6E7}" presName="root1" presStyleCnt="0"/>
      <dgm:spPr/>
    </dgm:pt>
    <dgm:pt modelId="{C2B817F0-4D8E-4355-9983-DFF4B1DD0F24}" type="pres">
      <dgm:prSet presAssocID="{64B71C3A-D973-419B-9769-EF7988A7E6E7}" presName="LevelOneTextNode" presStyleLbl="node0" presStyleIdx="1" presStyleCnt="4" custLinFactNeighborX="-69943" custLinFactNeighborY="-109">
        <dgm:presLayoutVars>
          <dgm:chPref val="3"/>
        </dgm:presLayoutVars>
      </dgm:prSet>
      <dgm:spPr/>
    </dgm:pt>
    <dgm:pt modelId="{C28D2333-C694-43EB-B4E8-FF48FA272E9D}" type="pres">
      <dgm:prSet presAssocID="{64B71C3A-D973-419B-9769-EF7988A7E6E7}" presName="level2hierChild" presStyleCnt="0"/>
      <dgm:spPr/>
    </dgm:pt>
    <dgm:pt modelId="{9C004FA3-8F8A-47C3-8858-F1BADFB4B463}" type="pres">
      <dgm:prSet presAssocID="{10FAEDC6-6A47-4407-B9E0-4E63D5B64235}" presName="root1" presStyleCnt="0"/>
      <dgm:spPr/>
    </dgm:pt>
    <dgm:pt modelId="{D156B9DA-7344-4B23-90FB-92DB5A394325}" type="pres">
      <dgm:prSet presAssocID="{10FAEDC6-6A47-4407-B9E0-4E63D5B64235}" presName="LevelOneTextNode" presStyleLbl="node0" presStyleIdx="2" presStyleCnt="4" custScaleX="101735" custLinFactNeighborX="-69943" custLinFactNeighborY="-109">
        <dgm:presLayoutVars>
          <dgm:chPref val="3"/>
        </dgm:presLayoutVars>
      </dgm:prSet>
      <dgm:spPr/>
    </dgm:pt>
    <dgm:pt modelId="{F404C324-2A75-4C11-9E9C-683139AD2847}" type="pres">
      <dgm:prSet presAssocID="{10FAEDC6-6A47-4407-B9E0-4E63D5B64235}" presName="level2hierChild" presStyleCnt="0"/>
      <dgm:spPr/>
    </dgm:pt>
    <dgm:pt modelId="{95AA1E6B-D4EC-4782-AD19-106AC7F8455D}" type="pres">
      <dgm:prSet presAssocID="{9B9BB19A-E3D6-4156-B3B8-189D45324182}" presName="root1" presStyleCnt="0"/>
      <dgm:spPr/>
    </dgm:pt>
    <dgm:pt modelId="{F6953E7A-46E9-4CC9-A40C-A73A3A61C420}" type="pres">
      <dgm:prSet presAssocID="{9B9BB19A-E3D6-4156-B3B8-189D45324182}" presName="LevelOneTextNode" presStyleLbl="node0" presStyleIdx="3" presStyleCnt="4" custLinFactNeighborX="-69943" custLinFactNeighborY="-109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BE82740D-24FF-4CCB-A9CC-70D0204055E0}" type="pres">
      <dgm:prSet presAssocID="{9B9BB19A-E3D6-4156-B3B8-189D45324182}" presName="level2hierChild" presStyleCnt="0"/>
      <dgm:spPr/>
    </dgm:pt>
  </dgm:ptLst>
  <dgm:cxnLst>
    <dgm:cxn modelId="{24659746-BA5F-4E47-A74C-50B97239BBED}" type="presOf" srcId="{55B8CBA6-AE00-4341-9640-A81E98CC76CD}" destId="{DB24B6D4-9BEA-4348-A106-080EFB20D4FE}" srcOrd="0" destOrd="0" presId="urn:microsoft.com/office/officeart/2005/8/layout/hierarchy2"/>
    <dgm:cxn modelId="{693938F3-3466-479D-B305-3DE7B5389236}" srcId="{78DCB08D-B457-4421-B2E2-7681312CBD9E}" destId="{9B9BB19A-E3D6-4156-B3B8-189D45324182}" srcOrd="3" destOrd="0" parTransId="{6DC925D1-5653-416D-BA8F-97FC452F0056}" sibTransId="{A84E31A3-C49C-4065-899A-535164C8DDF7}"/>
    <dgm:cxn modelId="{B143AAE9-A88E-41F7-8519-E0EA1B5F67B6}" type="presOf" srcId="{64B71C3A-D973-419B-9769-EF7988A7E6E7}" destId="{C2B817F0-4D8E-4355-9983-DFF4B1DD0F24}" srcOrd="0" destOrd="0" presId="urn:microsoft.com/office/officeart/2005/8/layout/hierarchy2"/>
    <dgm:cxn modelId="{E0027D1D-1994-4094-AC04-199DC899D3C6}" srcId="{78DCB08D-B457-4421-B2E2-7681312CBD9E}" destId="{10FAEDC6-6A47-4407-B9E0-4E63D5B64235}" srcOrd="2" destOrd="0" parTransId="{B0A06635-6A3D-48B0-AA95-EE84FCF3786E}" sibTransId="{9AA6834A-1F6A-4830-BDBA-C1E71EB19CA8}"/>
    <dgm:cxn modelId="{98DC2EED-E6A2-4F2D-8C2D-A6B6FBA4F495}" type="presOf" srcId="{9B9BB19A-E3D6-4156-B3B8-189D45324182}" destId="{F6953E7A-46E9-4CC9-A40C-A73A3A61C420}" srcOrd="0" destOrd="0" presId="urn:microsoft.com/office/officeart/2005/8/layout/hierarchy2"/>
    <dgm:cxn modelId="{43EC1B32-5F92-42D0-AA3F-9AC8E1178D52}" srcId="{78DCB08D-B457-4421-B2E2-7681312CBD9E}" destId="{64B71C3A-D973-419B-9769-EF7988A7E6E7}" srcOrd="1" destOrd="0" parTransId="{CD49B643-FB2B-4692-A04A-EC324AF78B42}" sibTransId="{8F35E0E0-4513-4673-B4BE-A977EEBFEA30}"/>
    <dgm:cxn modelId="{96D8C504-0DD9-4DDF-86C9-D9C768AB1E96}" srcId="{78DCB08D-B457-4421-B2E2-7681312CBD9E}" destId="{55B8CBA6-AE00-4341-9640-A81E98CC76CD}" srcOrd="0" destOrd="0" parTransId="{E2FCDC07-4D94-4544-87B3-ECF7853A5A4C}" sibTransId="{8B715AC7-9E77-40C2-A95C-AC51BC77EECE}"/>
    <dgm:cxn modelId="{EDA02AFD-6304-4C2B-84A0-53ADE9DC0DD1}" type="presOf" srcId="{10FAEDC6-6A47-4407-B9E0-4E63D5B64235}" destId="{D156B9DA-7344-4B23-90FB-92DB5A394325}" srcOrd="0" destOrd="0" presId="urn:microsoft.com/office/officeart/2005/8/layout/hierarchy2"/>
    <dgm:cxn modelId="{85470BC7-8EF4-470B-ACE1-C3C75D69DD7C}" type="presOf" srcId="{78DCB08D-B457-4421-B2E2-7681312CBD9E}" destId="{93CFEBB8-4748-45F0-91F6-2067EF278D60}" srcOrd="0" destOrd="0" presId="urn:microsoft.com/office/officeart/2005/8/layout/hierarchy2"/>
    <dgm:cxn modelId="{F280FEA7-B78D-4AED-89C2-7CBC1130F63B}" type="presParOf" srcId="{93CFEBB8-4748-45F0-91F6-2067EF278D60}" destId="{70A4BBA5-1375-48A4-9D96-2DCDF45823ED}" srcOrd="0" destOrd="0" presId="urn:microsoft.com/office/officeart/2005/8/layout/hierarchy2"/>
    <dgm:cxn modelId="{13635610-4C25-4A21-8595-93D48E67C05C}" type="presParOf" srcId="{70A4BBA5-1375-48A4-9D96-2DCDF45823ED}" destId="{DB24B6D4-9BEA-4348-A106-080EFB20D4FE}" srcOrd="0" destOrd="0" presId="urn:microsoft.com/office/officeart/2005/8/layout/hierarchy2"/>
    <dgm:cxn modelId="{80C49011-C9DD-46F8-8006-959871AA39A8}" type="presParOf" srcId="{70A4BBA5-1375-48A4-9D96-2DCDF45823ED}" destId="{78D22A69-707A-423A-8974-3AB2C0F78283}" srcOrd="1" destOrd="0" presId="urn:microsoft.com/office/officeart/2005/8/layout/hierarchy2"/>
    <dgm:cxn modelId="{28D46875-7331-41F2-8EBE-66EAE5C0F268}" type="presParOf" srcId="{93CFEBB8-4748-45F0-91F6-2067EF278D60}" destId="{936B9226-0787-48BD-B221-E35514C71F3B}" srcOrd="1" destOrd="0" presId="urn:microsoft.com/office/officeart/2005/8/layout/hierarchy2"/>
    <dgm:cxn modelId="{1C65B021-FACA-491B-B647-11A58C4A5C33}" type="presParOf" srcId="{936B9226-0787-48BD-B221-E35514C71F3B}" destId="{C2B817F0-4D8E-4355-9983-DFF4B1DD0F24}" srcOrd="0" destOrd="0" presId="urn:microsoft.com/office/officeart/2005/8/layout/hierarchy2"/>
    <dgm:cxn modelId="{7A4CF754-DFF0-4001-ADA5-A58B6C0D1250}" type="presParOf" srcId="{936B9226-0787-48BD-B221-E35514C71F3B}" destId="{C28D2333-C694-43EB-B4E8-FF48FA272E9D}" srcOrd="1" destOrd="0" presId="urn:microsoft.com/office/officeart/2005/8/layout/hierarchy2"/>
    <dgm:cxn modelId="{97C56335-5844-49EB-9BEE-9B4CEA175050}" type="presParOf" srcId="{93CFEBB8-4748-45F0-91F6-2067EF278D60}" destId="{9C004FA3-8F8A-47C3-8858-F1BADFB4B463}" srcOrd="2" destOrd="0" presId="urn:microsoft.com/office/officeart/2005/8/layout/hierarchy2"/>
    <dgm:cxn modelId="{6633C46B-8597-4160-ABA0-FA6B7ED9E8FC}" type="presParOf" srcId="{9C004FA3-8F8A-47C3-8858-F1BADFB4B463}" destId="{D156B9DA-7344-4B23-90FB-92DB5A394325}" srcOrd="0" destOrd="0" presId="urn:microsoft.com/office/officeart/2005/8/layout/hierarchy2"/>
    <dgm:cxn modelId="{050F9B6A-780A-487C-97E3-85B955303203}" type="presParOf" srcId="{9C004FA3-8F8A-47C3-8858-F1BADFB4B463}" destId="{F404C324-2A75-4C11-9E9C-683139AD2847}" srcOrd="1" destOrd="0" presId="urn:microsoft.com/office/officeart/2005/8/layout/hierarchy2"/>
    <dgm:cxn modelId="{4B290025-ACAC-465C-87D4-EF94EB99F621}" type="presParOf" srcId="{93CFEBB8-4748-45F0-91F6-2067EF278D60}" destId="{95AA1E6B-D4EC-4782-AD19-106AC7F8455D}" srcOrd="3" destOrd="0" presId="urn:microsoft.com/office/officeart/2005/8/layout/hierarchy2"/>
    <dgm:cxn modelId="{3FDA0EDA-939C-48CD-874C-B21517EFB1B7}" type="presParOf" srcId="{95AA1E6B-D4EC-4782-AD19-106AC7F8455D}" destId="{F6953E7A-46E9-4CC9-A40C-A73A3A61C420}" srcOrd="0" destOrd="0" presId="urn:microsoft.com/office/officeart/2005/8/layout/hierarchy2"/>
    <dgm:cxn modelId="{EF049B7A-9688-4AAE-8FE0-83287E24EA67}" type="presParOf" srcId="{95AA1E6B-D4EC-4782-AD19-106AC7F8455D}" destId="{BE82740D-24FF-4CCB-A9CC-70D0204055E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24B6D4-9BEA-4348-A106-080EFB20D4FE}">
      <dsp:nvSpPr>
        <dsp:cNvPr id="0" name=""/>
        <dsp:cNvSpPr/>
      </dsp:nvSpPr>
      <dsp:spPr>
        <a:xfrm>
          <a:off x="1378489" y="0"/>
          <a:ext cx="2264960" cy="11324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部材の設計</a:t>
          </a:r>
          <a:endParaRPr kumimoji="1" lang="ja-JP" alt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11658" y="33169"/>
        <a:ext cx="2198622" cy="1066142"/>
      </dsp:txXfrm>
    </dsp:sp>
    <dsp:sp modelId="{C2B817F0-4D8E-4355-9983-DFF4B1DD0F24}">
      <dsp:nvSpPr>
        <dsp:cNvPr id="0" name=""/>
        <dsp:cNvSpPr/>
      </dsp:nvSpPr>
      <dsp:spPr>
        <a:xfrm>
          <a:off x="1378489" y="1302348"/>
          <a:ext cx="2264960" cy="11324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部材の作製</a:t>
          </a:r>
          <a:endParaRPr kumimoji="1" lang="ja-JP" alt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11658" y="1335517"/>
        <a:ext cx="2198622" cy="1066142"/>
      </dsp:txXfrm>
    </dsp:sp>
    <dsp:sp modelId="{D156B9DA-7344-4B23-90FB-92DB5A394325}">
      <dsp:nvSpPr>
        <dsp:cNvPr id="0" name=""/>
        <dsp:cNvSpPr/>
      </dsp:nvSpPr>
      <dsp:spPr>
        <a:xfrm>
          <a:off x="1378489" y="2604701"/>
          <a:ext cx="2304257" cy="11324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部材の載荷実験</a:t>
          </a:r>
          <a:endParaRPr kumimoji="1" lang="ja-JP" alt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11658" y="2637870"/>
        <a:ext cx="2237919" cy="1066142"/>
      </dsp:txXfrm>
    </dsp:sp>
    <dsp:sp modelId="{F6953E7A-46E9-4CC9-A40C-A73A3A61C420}">
      <dsp:nvSpPr>
        <dsp:cNvPr id="0" name=""/>
        <dsp:cNvSpPr/>
      </dsp:nvSpPr>
      <dsp:spPr>
        <a:xfrm>
          <a:off x="1378489" y="3907053"/>
          <a:ext cx="2264960" cy="11324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パソコンでの計測と表示</a:t>
          </a:r>
          <a:endParaRPr kumimoji="1" lang="ja-JP" alt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11658" y="3940222"/>
        <a:ext cx="2198622" cy="10661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6BFA3-70A8-4869-8110-DA6EEA4277D7}" type="datetimeFigureOut">
              <a:rPr kumimoji="1" lang="ja-JP" altLang="en-US" smtClean="0"/>
              <a:t>2012/10/3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D96D6-610B-41F5-9DD0-94EBCD8937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2518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D96D6-610B-41F5-9DD0-94EBCD8937B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4310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9F5E8-C7BE-47BD-8242-5A800B4D3D74}" type="datetimeFigureOut">
              <a:rPr kumimoji="1" lang="ja-JP" altLang="en-US" smtClean="0"/>
              <a:t>2012/10/3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4AC0-8692-4062-A31B-78558CD4BA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1639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9F5E8-C7BE-47BD-8242-5A800B4D3D74}" type="datetimeFigureOut">
              <a:rPr kumimoji="1" lang="ja-JP" altLang="en-US" smtClean="0"/>
              <a:t>2012/10/3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4AC0-8692-4062-A31B-78558CD4BA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9008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9F5E8-C7BE-47BD-8242-5A800B4D3D74}" type="datetimeFigureOut">
              <a:rPr kumimoji="1" lang="ja-JP" altLang="en-US" smtClean="0"/>
              <a:t>2012/10/3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4AC0-8692-4062-A31B-78558CD4BA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404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二等辺三角形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28" name="日付プレースホルダー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949F5E8-C7BE-47BD-8242-5A800B4D3D74}" type="datetimeFigureOut">
              <a:rPr kumimoji="1" lang="ja-JP" altLang="en-US" smtClean="0"/>
              <a:t>2012/10/3</a:t>
            </a:fld>
            <a:endParaRPr kumimoji="1" lang="ja-JP" altLang="en-US"/>
          </a:p>
        </p:txBody>
      </p:sp>
      <p:sp>
        <p:nvSpPr>
          <p:cNvPr id="17" name="フッター プレースホルダー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29" name="スライド番号プレースホルダー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F514AC0-8692-4062-A31B-78558CD4BA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949F5E8-C7BE-47BD-8242-5A800B4D3D74}" type="datetimeFigureOut">
              <a:rPr kumimoji="1" lang="ja-JP" altLang="en-US" smtClean="0"/>
              <a:t>2012/10/3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4AC0-8692-4062-A31B-78558CD4BA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角三角形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二等辺三角形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949F5E8-C7BE-47BD-8242-5A800B4D3D74}" type="datetimeFigureOut">
              <a:rPr kumimoji="1" lang="ja-JP" altLang="en-US" smtClean="0"/>
              <a:t>2012/10/3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F514AC0-8692-4062-A31B-78558CD4BA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1" name="直線コネクタ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949F5E8-C7BE-47BD-8242-5A800B4D3D74}" type="datetimeFigureOut">
              <a:rPr kumimoji="1" lang="ja-JP" altLang="en-US" smtClean="0"/>
              <a:t>2012/10/3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F514AC0-8692-4062-A31B-78558CD4BA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949F5E8-C7BE-47BD-8242-5A800B4D3D74}" type="datetimeFigureOut">
              <a:rPr kumimoji="1" lang="ja-JP" altLang="en-US" smtClean="0"/>
              <a:t>2012/10/3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F514AC0-8692-4062-A31B-78558CD4BA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9F5E8-C7BE-47BD-8242-5A800B4D3D74}" type="datetimeFigureOut">
              <a:rPr kumimoji="1" lang="ja-JP" altLang="en-US" smtClean="0"/>
              <a:t>2012/10/3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4AC0-8692-4062-A31B-78558CD4BA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949F5E8-C7BE-47BD-8242-5A800B4D3D74}" type="datetimeFigureOut">
              <a:rPr kumimoji="1" lang="ja-JP" altLang="en-US" smtClean="0"/>
              <a:t>2012/10/3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F514AC0-8692-4062-A31B-78558CD4BA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949F5E8-C7BE-47BD-8242-5A800B4D3D74}" type="datetimeFigureOut">
              <a:rPr kumimoji="1" lang="ja-JP" altLang="en-US" smtClean="0"/>
              <a:t>2012/10/3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F514AC0-8692-4062-A31B-78558CD4BA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9F5E8-C7BE-47BD-8242-5A800B4D3D74}" type="datetimeFigureOut">
              <a:rPr kumimoji="1" lang="ja-JP" altLang="en-US" smtClean="0"/>
              <a:t>2012/10/3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4AC0-8692-4062-A31B-78558CD4BA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477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949F5E8-C7BE-47BD-8242-5A800B4D3D74}" type="datetimeFigureOut">
              <a:rPr kumimoji="1" lang="ja-JP" altLang="en-US" smtClean="0"/>
              <a:t>2012/10/3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F514AC0-8692-4062-A31B-78558CD4BA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9F5E8-C7BE-47BD-8242-5A800B4D3D74}" type="datetimeFigureOut">
              <a:rPr kumimoji="1" lang="ja-JP" altLang="en-US" smtClean="0"/>
              <a:t>2012/10/3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4AC0-8692-4062-A31B-78558CD4BA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9F5E8-C7BE-47BD-8242-5A800B4D3D74}" type="datetimeFigureOut">
              <a:rPr kumimoji="1" lang="ja-JP" altLang="en-US" smtClean="0"/>
              <a:t>2012/10/3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4AC0-8692-4062-A31B-78558CD4BA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9F5E8-C7BE-47BD-8242-5A800B4D3D74}" type="datetimeFigureOut">
              <a:rPr kumimoji="1" lang="ja-JP" altLang="en-US" smtClean="0"/>
              <a:t>2012/10/3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4AC0-8692-4062-A31B-78558CD4BA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8990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9F5E8-C7BE-47BD-8242-5A800B4D3D74}" type="datetimeFigureOut">
              <a:rPr kumimoji="1" lang="ja-JP" altLang="en-US" smtClean="0"/>
              <a:t>2012/10/3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4AC0-8692-4062-A31B-78558CD4BA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4582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9F5E8-C7BE-47BD-8242-5A800B4D3D74}" type="datetimeFigureOut">
              <a:rPr kumimoji="1" lang="ja-JP" altLang="en-US" smtClean="0"/>
              <a:t>2012/10/3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4AC0-8692-4062-A31B-78558CD4BA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98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9F5E8-C7BE-47BD-8242-5A800B4D3D74}" type="datetimeFigureOut">
              <a:rPr kumimoji="1" lang="ja-JP" altLang="en-US" smtClean="0"/>
              <a:t>2012/10/3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4AC0-8692-4062-A31B-78558CD4BA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2179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9F5E8-C7BE-47BD-8242-5A800B4D3D74}" type="datetimeFigureOut">
              <a:rPr kumimoji="1" lang="ja-JP" altLang="en-US" smtClean="0"/>
              <a:t>2012/10/3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4AC0-8692-4062-A31B-78558CD4BA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3298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9F5E8-C7BE-47BD-8242-5A800B4D3D74}" type="datetimeFigureOut">
              <a:rPr kumimoji="1" lang="ja-JP" altLang="en-US" smtClean="0"/>
              <a:t>2012/10/3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4AC0-8692-4062-A31B-78558CD4BA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963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9F5E8-C7BE-47BD-8242-5A800B4D3D74}" type="datetimeFigureOut">
              <a:rPr kumimoji="1" lang="ja-JP" altLang="en-US" smtClean="0"/>
              <a:t>2012/10/3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4AC0-8692-4062-A31B-78558CD4BA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80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9F5E8-C7BE-47BD-8242-5A800B4D3D74}" type="datetimeFigureOut">
              <a:rPr kumimoji="1" lang="ja-JP" altLang="en-US" smtClean="0"/>
              <a:t>2012/10/3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14AC0-8692-4062-A31B-78558CD4BA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854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直角三角形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直線コネクタ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タイトル プレースホルダー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ー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949F5E8-C7BE-47BD-8242-5A800B4D3D74}" type="datetimeFigureOut">
              <a:rPr kumimoji="1" lang="ja-JP" altLang="en-US" smtClean="0"/>
              <a:t>2012/10/3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F514AC0-8692-4062-A31B-78558CD4BA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1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95"/>
          <a:stretch/>
        </p:blipFill>
        <p:spPr bwMode="auto">
          <a:xfrm>
            <a:off x="-1" y="6746"/>
            <a:ext cx="9200372" cy="68512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  <p:sp>
        <p:nvSpPr>
          <p:cNvPr id="4" name="正方形/長方形 3"/>
          <p:cNvSpPr/>
          <p:nvPr/>
        </p:nvSpPr>
        <p:spPr>
          <a:xfrm>
            <a:off x="-61427" y="-38834"/>
            <a:ext cx="9252521" cy="6896834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99CC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13985" y="2132856"/>
            <a:ext cx="7772400" cy="1780108"/>
          </a:xfrm>
        </p:spPr>
        <p:txBody>
          <a:bodyPr/>
          <a:lstStyle/>
          <a:p>
            <a:r>
              <a:rPr kumimoji="1"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コンクリート製体重計の作製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55769" y="1124744"/>
            <a:ext cx="6688832" cy="648072"/>
          </a:xfrm>
        </p:spPr>
        <p:txBody>
          <a:bodyPr>
            <a:noAutofit/>
          </a:bodyPr>
          <a:lstStyle/>
          <a:p>
            <a:r>
              <a:rPr kumimoji="1" lang="ja-JP" altLang="en-US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エンジニアリングデザイン教育</a:t>
            </a:r>
            <a:endParaRPr kumimoji="1" lang="ja-JP" altLang="en-US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51720" y="5034963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愛知工業大学　都市環境学科</a:t>
            </a:r>
            <a:endParaRPr kumimoji="1" lang="ja-JP" altLang="en-US" sz="3200" b="1" dirty="0">
              <a:solidFill>
                <a:srgbClr val="0099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536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24136"/>
          </a:xfrm>
        </p:spPr>
        <p:txBody>
          <a:bodyPr/>
          <a:lstStyle/>
          <a:p>
            <a:pPr algn="ctr"/>
            <a:r>
              <a:rPr kumimoji="1" lang="ja-JP" altLang="en-US" dirty="0" smtClean="0"/>
              <a:t>目　的</a:t>
            </a:r>
            <a:endParaRPr kumimoji="1" lang="ja-JP" altLang="en-US" dirty="0"/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395536" y="1340768"/>
            <a:ext cx="8568952" cy="4876800"/>
          </a:xfrm>
        </p:spPr>
        <p:txBody>
          <a:bodyPr>
            <a:noAutofit/>
          </a:bodyPr>
          <a:lstStyle/>
          <a:p>
            <a:r>
              <a:rPr lang="ja-JP" altLang="en-US" sz="3200" dirty="0"/>
              <a:t>コンクリート製体重計の作製を</a:t>
            </a:r>
            <a:r>
              <a:rPr lang="ja-JP" altLang="en-US" sz="3200" dirty="0" smtClean="0"/>
              <a:t>通じて、勉強した</a:t>
            </a:r>
            <a:r>
              <a:rPr lang="ja-JP" altLang="en-US" sz="3200" dirty="0"/>
              <a:t>材料力学、構造力学</a:t>
            </a:r>
            <a:r>
              <a:rPr lang="ja-JP" altLang="en-US" sz="3200" dirty="0" smtClean="0"/>
              <a:t>、コンクリート工学、鉄筋コンクリート構造など知識を生かし、簡単なコンクリート部材の設計、製造、計測、解析の一連作業を体験し、土木技術者に必要な技術を身に付く。</a:t>
            </a:r>
            <a:endParaRPr lang="en-US" altLang="ja-JP" sz="3200" dirty="0" smtClean="0"/>
          </a:p>
          <a:p>
            <a:r>
              <a:rPr lang="ja-JP" altLang="en-US" sz="3200" dirty="0" smtClean="0"/>
              <a:t>近年開発された超高</a:t>
            </a:r>
            <a:r>
              <a:rPr lang="ja-JP" altLang="en-US" sz="3200" dirty="0"/>
              <a:t>強度繊維補強</a:t>
            </a:r>
            <a:r>
              <a:rPr lang="ja-JP" altLang="en-US" sz="3200" dirty="0" smtClean="0"/>
              <a:t>コンクリートを自分の手で触り、従来のコンクリートにない高性能を理解し、最新的なコンクリート技術を知る。</a:t>
            </a:r>
            <a:endParaRPr lang="en-US" altLang="ja-JP" sz="3200" dirty="0" smtClean="0"/>
          </a:p>
          <a:p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8891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85242"/>
          </a:xfrm>
        </p:spPr>
        <p:txBody>
          <a:bodyPr>
            <a:normAutofit fontScale="90000"/>
          </a:bodyPr>
          <a:lstStyle/>
          <a:p>
            <a:r>
              <a:rPr kumimoji="1" lang="ja-JP" altLang="en-US" b="1" dirty="0" smtClean="0">
                <a:solidFill>
                  <a:srgbClr val="FFC000"/>
                </a:solidFill>
                <a:effectLst/>
              </a:rPr>
              <a:t>コンクリート製体重計の作製作業</a:t>
            </a:r>
            <a:endParaRPr kumimoji="1" lang="ja-JP" altLang="en-US" b="1" dirty="0">
              <a:solidFill>
                <a:srgbClr val="FFC000"/>
              </a:solidFill>
              <a:effectLst/>
            </a:endParaRP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3486963"/>
              </p:ext>
            </p:extLst>
          </p:nvPr>
        </p:nvGraphicFramePr>
        <p:xfrm>
          <a:off x="457200" y="1412776"/>
          <a:ext cx="8229600" cy="5041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4767772" y="1505671"/>
            <a:ext cx="3744416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ja-JP" sz="2000" dirty="0" smtClean="0">
                <a:solidFill>
                  <a:schemeClr val="bg1"/>
                </a:solidFill>
              </a:rPr>
              <a:t>材料</a:t>
            </a:r>
            <a:r>
              <a:rPr lang="ja-JP" altLang="ja-JP" sz="2000" dirty="0">
                <a:solidFill>
                  <a:schemeClr val="bg1"/>
                </a:solidFill>
              </a:rPr>
              <a:t>の</a:t>
            </a:r>
            <a:r>
              <a:rPr lang="ja-JP" altLang="ja-JP" sz="2000" dirty="0" smtClean="0">
                <a:solidFill>
                  <a:schemeClr val="bg1"/>
                </a:solidFill>
              </a:rPr>
              <a:t>特性値を用いて</a:t>
            </a:r>
            <a:r>
              <a:rPr lang="ja-JP" altLang="en-US" sz="2000" dirty="0" smtClean="0">
                <a:solidFill>
                  <a:schemeClr val="bg1"/>
                </a:solidFill>
              </a:rPr>
              <a:t>部材の耐力と</a:t>
            </a:r>
            <a:r>
              <a:rPr lang="ja-JP" altLang="ja-JP" sz="2000" dirty="0" smtClean="0">
                <a:solidFill>
                  <a:schemeClr val="bg1"/>
                </a:solidFill>
              </a:rPr>
              <a:t>たわみを</a:t>
            </a:r>
            <a:r>
              <a:rPr lang="ja-JP" altLang="ja-JP" sz="2000" dirty="0">
                <a:solidFill>
                  <a:schemeClr val="bg1"/>
                </a:solidFill>
              </a:rPr>
              <a:t>設定し、部材の</a:t>
            </a:r>
            <a:r>
              <a:rPr lang="ja-JP" altLang="ja-JP" sz="2000" dirty="0" smtClean="0">
                <a:solidFill>
                  <a:schemeClr val="bg1"/>
                </a:solidFill>
              </a:rPr>
              <a:t>寸法を決定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88024" y="2852936"/>
            <a:ext cx="3672408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ja-JP" sz="2000" dirty="0">
                <a:solidFill>
                  <a:schemeClr val="bg1"/>
                </a:solidFill>
              </a:rPr>
              <a:t>型枠製作</a:t>
            </a:r>
            <a:r>
              <a:rPr lang="ja-JP" altLang="ja-JP" sz="2000" dirty="0" smtClean="0">
                <a:solidFill>
                  <a:schemeClr val="bg1"/>
                </a:solidFill>
              </a:rPr>
              <a:t>、コンクリート</a:t>
            </a:r>
            <a:r>
              <a:rPr lang="ja-JP" altLang="ja-JP" sz="2000" dirty="0">
                <a:solidFill>
                  <a:schemeClr val="bg1"/>
                </a:solidFill>
              </a:rPr>
              <a:t>の</a:t>
            </a:r>
            <a:r>
              <a:rPr lang="ja-JP" altLang="ja-JP" sz="2000" dirty="0" smtClean="0">
                <a:solidFill>
                  <a:schemeClr val="bg1"/>
                </a:solidFill>
              </a:rPr>
              <a:t>製造</a:t>
            </a:r>
            <a:r>
              <a:rPr lang="ja-JP" altLang="en-US" sz="2000" dirty="0" smtClean="0">
                <a:solidFill>
                  <a:schemeClr val="bg1"/>
                </a:solidFill>
              </a:rPr>
              <a:t>、</a:t>
            </a:r>
            <a:r>
              <a:rPr lang="ja-JP" altLang="ja-JP" sz="2000" dirty="0" smtClean="0">
                <a:solidFill>
                  <a:schemeClr val="bg1"/>
                </a:solidFill>
              </a:rPr>
              <a:t>打込み、養生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788024" y="4005064"/>
            <a:ext cx="3672408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ja-JP" altLang="en-US" sz="2000" dirty="0" smtClean="0">
                <a:solidFill>
                  <a:schemeClr val="bg1"/>
                </a:solidFill>
              </a:rPr>
              <a:t>曲げ</a:t>
            </a:r>
            <a:r>
              <a:rPr lang="ja-JP" altLang="ja-JP" sz="2000" dirty="0" smtClean="0">
                <a:solidFill>
                  <a:schemeClr val="bg1"/>
                </a:solidFill>
              </a:rPr>
              <a:t>載</a:t>
            </a:r>
            <a:r>
              <a:rPr lang="ja-JP" altLang="ja-JP" sz="2000" dirty="0">
                <a:solidFill>
                  <a:schemeClr val="bg1"/>
                </a:solidFill>
              </a:rPr>
              <a:t>荷試験を行い</a:t>
            </a:r>
            <a:r>
              <a:rPr lang="ja-JP" altLang="ja-JP" sz="2000" dirty="0" smtClean="0">
                <a:solidFill>
                  <a:schemeClr val="bg1"/>
                </a:solidFill>
              </a:rPr>
              <a:t>、荷重と</a:t>
            </a:r>
            <a:r>
              <a:rPr lang="ja-JP" altLang="en-US" sz="2000" dirty="0" smtClean="0">
                <a:solidFill>
                  <a:schemeClr val="bg1"/>
                </a:solidFill>
              </a:rPr>
              <a:t>下縁コンクリートの</a:t>
            </a:r>
            <a:r>
              <a:rPr lang="ja-JP" altLang="ja-JP" sz="2000" dirty="0" smtClean="0">
                <a:solidFill>
                  <a:schemeClr val="bg1"/>
                </a:solidFill>
              </a:rPr>
              <a:t>引張ひずみと</a:t>
            </a:r>
            <a:r>
              <a:rPr lang="ja-JP" altLang="ja-JP" sz="2000" dirty="0">
                <a:solidFill>
                  <a:schemeClr val="bg1"/>
                </a:solidFill>
              </a:rPr>
              <a:t>の関係を調べる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788024" y="5301208"/>
            <a:ext cx="3672408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ja-JP" altLang="ja-JP" sz="2000" dirty="0" smtClean="0">
                <a:solidFill>
                  <a:schemeClr val="bg1"/>
                </a:solidFill>
              </a:rPr>
              <a:t>パソコン</a:t>
            </a:r>
            <a:r>
              <a:rPr lang="ja-JP" altLang="en-US" sz="2000" dirty="0" smtClean="0">
                <a:solidFill>
                  <a:schemeClr val="bg1"/>
                </a:solidFill>
              </a:rPr>
              <a:t>で計測されたひずみから荷重を算定し</a:t>
            </a:r>
            <a:r>
              <a:rPr lang="ja-JP" altLang="en-US" sz="2000" dirty="0" smtClean="0">
                <a:solidFill>
                  <a:schemeClr val="bg1"/>
                </a:solidFill>
              </a:rPr>
              <a:t>画面</a:t>
            </a:r>
            <a:r>
              <a:rPr lang="ja-JP" altLang="ja-JP" sz="2000" dirty="0" smtClean="0">
                <a:solidFill>
                  <a:schemeClr val="bg1"/>
                </a:solidFill>
              </a:rPr>
              <a:t>で</a:t>
            </a:r>
            <a:r>
              <a:rPr lang="ja-JP" altLang="en-US" sz="2000" dirty="0" smtClean="0">
                <a:solidFill>
                  <a:schemeClr val="bg1"/>
                </a:solidFill>
              </a:rPr>
              <a:t>体重を表示する</a:t>
            </a:r>
            <a:endParaRPr lang="ja-JP" altLang="ja-JP" sz="2000" dirty="0">
              <a:solidFill>
                <a:schemeClr val="bg1"/>
              </a:solidFill>
            </a:endParaRPr>
          </a:p>
        </p:txBody>
      </p:sp>
      <p:sp>
        <p:nvSpPr>
          <p:cNvPr id="11" name="下矢印 10"/>
          <p:cNvSpPr/>
          <p:nvPr/>
        </p:nvSpPr>
        <p:spPr>
          <a:xfrm>
            <a:off x="2771800" y="2500447"/>
            <a:ext cx="288032" cy="352489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141" y="3812976"/>
            <a:ext cx="3476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020727"/>
            <a:ext cx="3476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直線矢印コネクタ 12"/>
          <p:cNvCxnSpPr/>
          <p:nvPr/>
        </p:nvCxnSpPr>
        <p:spPr>
          <a:xfrm flipH="1">
            <a:off x="4147885" y="1992615"/>
            <a:ext cx="54006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H="1">
            <a:off x="4147885" y="3176101"/>
            <a:ext cx="54006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H="1">
            <a:off x="4147885" y="5809039"/>
            <a:ext cx="54006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H="1">
            <a:off x="4211960" y="4519621"/>
            <a:ext cx="54006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62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4663"/>
            <a:ext cx="4041187" cy="2456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3281881" cy="2456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579" y="3330761"/>
            <a:ext cx="2462527" cy="2948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577019"/>
            <a:ext cx="3281881" cy="2456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884347" y="2961429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型枠製作と剥離剤塗布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575437" y="2954575"/>
            <a:ext cx="2500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使用材料の計量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96135" y="6381328"/>
            <a:ext cx="2279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/>
              <a:t>材料の空</a:t>
            </a:r>
            <a:r>
              <a:rPr lang="ja-JP" altLang="en-US" dirty="0"/>
              <a:t>練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43608" y="627955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練混ぜ水の投入</a:t>
            </a:r>
            <a:endParaRPr kumimoji="1" lang="ja-JP" altLang="en-US" dirty="0"/>
          </a:p>
        </p:txBody>
      </p:sp>
      <p:sp>
        <p:nvSpPr>
          <p:cNvPr id="10" name="左カーブ矢印 9"/>
          <p:cNvSpPr/>
          <p:nvPr/>
        </p:nvSpPr>
        <p:spPr>
          <a:xfrm>
            <a:off x="4237947" y="3139241"/>
            <a:ext cx="478069" cy="79381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55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2" r="9745"/>
          <a:stretch/>
        </p:blipFill>
        <p:spPr bwMode="auto">
          <a:xfrm>
            <a:off x="5063170" y="3639103"/>
            <a:ext cx="2674031" cy="256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29" y="415395"/>
            <a:ext cx="3096344" cy="2791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51424"/>
            <a:ext cx="3621087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97" y="3724809"/>
            <a:ext cx="3190115" cy="2395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300997" y="3239761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鋼繊維の投入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237913" y="3239761"/>
            <a:ext cx="273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コンクリートの練混ぜ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572000" y="6243045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フレッシュコンクリートのフロー試験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88929" y="6206246"/>
            <a:ext cx="2874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コンクリートの打込み</a:t>
            </a:r>
            <a:endParaRPr kumimoji="1" lang="ja-JP" altLang="en-US" dirty="0"/>
          </a:p>
        </p:txBody>
      </p:sp>
      <p:sp>
        <p:nvSpPr>
          <p:cNvPr id="11" name="左カーブ矢印 10"/>
          <p:cNvSpPr/>
          <p:nvPr/>
        </p:nvSpPr>
        <p:spPr>
          <a:xfrm>
            <a:off x="4103948" y="3407964"/>
            <a:ext cx="468052" cy="66910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57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55" y="404664"/>
            <a:ext cx="345638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634" y="404664"/>
            <a:ext cx="3555125" cy="2660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634" y="3630495"/>
            <a:ext cx="3730271" cy="2491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05" y="3630495"/>
            <a:ext cx="3728332" cy="2491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187624" y="3065453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部材の表面仕上げ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80112" y="3250119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/>
              <a:t>部材の湿潤養生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630932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曲げ載荷試験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65004" y="6309320"/>
            <a:ext cx="3354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/>
              <a:t>オープンキャンパスでの展示</a:t>
            </a:r>
            <a:endParaRPr kumimoji="1" lang="ja-JP" altLang="en-US" dirty="0"/>
          </a:p>
        </p:txBody>
      </p:sp>
      <p:sp>
        <p:nvSpPr>
          <p:cNvPr id="11" name="左カーブ矢印 10"/>
          <p:cNvSpPr/>
          <p:nvPr/>
        </p:nvSpPr>
        <p:spPr>
          <a:xfrm>
            <a:off x="4235391" y="3065453"/>
            <a:ext cx="468243" cy="56504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70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ネオン">
  <a:themeElements>
    <a:clrScheme name="ネオン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ネオン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ネオン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574</TotalTime>
  <Words>231</Words>
  <Application>Microsoft Office PowerPoint</Application>
  <PresentationFormat>画面に合わせる (4:3)</PresentationFormat>
  <Paragraphs>28</Paragraphs>
  <Slides>6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6</vt:i4>
      </vt:variant>
    </vt:vector>
  </HeadingPairs>
  <TitlesOfParts>
    <vt:vector size="8" baseType="lpstr">
      <vt:lpstr>Office ​​テーマ</vt:lpstr>
      <vt:lpstr>ネオン</vt:lpstr>
      <vt:lpstr>コンクリート製体重計の作製</vt:lpstr>
      <vt:lpstr>目　的</vt:lpstr>
      <vt:lpstr>コンクリート製体重計の作製作業</vt:lpstr>
      <vt:lpstr>PowerPoint プレゼンテーション</vt:lpstr>
      <vt:lpstr>PowerPoint プレゼンテーション</vt:lpstr>
      <vt:lpstr>PowerPoint プレゼンテーション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コンクリート体重計の作製</dc:title>
  <dc:creator>Wu</dc:creator>
  <cp:lastModifiedBy>Wu</cp:lastModifiedBy>
  <cp:revision>19</cp:revision>
  <dcterms:created xsi:type="dcterms:W3CDTF">2012-10-03T00:06:33Z</dcterms:created>
  <dcterms:modified xsi:type="dcterms:W3CDTF">2012-10-03T09:41:32Z</dcterms:modified>
</cp:coreProperties>
</file>